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7" r:id="rId2"/>
  </p:sldIdLst>
  <p:sldSz cx="7667625" cy="10728325"/>
  <p:notesSz cx="6888163" cy="10018713"/>
  <p:defaultTextStyle>
    <a:defPPr>
      <a:defRPr lang="en-US"/>
    </a:defPPr>
    <a:lvl1pPr marL="0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1pPr>
    <a:lvl2pPr marL="501686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2pPr>
    <a:lvl3pPr marL="1003371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3pPr>
    <a:lvl4pPr marL="1505057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4pPr>
    <a:lvl5pPr marL="2006742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5pPr>
    <a:lvl6pPr marL="2508428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6pPr>
    <a:lvl7pPr marL="3010113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7pPr>
    <a:lvl8pPr marL="3511799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8pPr>
    <a:lvl9pPr marL="4013484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211025A-2C48-4985-8641-F73E5F68E2B6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2FB"/>
    <a:srgbClr val="0B6F87"/>
    <a:srgbClr val="115718"/>
    <a:srgbClr val="0C4011"/>
    <a:srgbClr val="629B53"/>
    <a:srgbClr val="082A0B"/>
    <a:srgbClr val="356A18"/>
    <a:srgbClr val="147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635022" y="1830184"/>
            <a:ext cx="4037440" cy="7812063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279" y="834426"/>
            <a:ext cx="5160983" cy="4887350"/>
          </a:xfrm>
        </p:spPr>
        <p:txBody>
          <a:bodyPr anchor="b">
            <a:normAutofit/>
          </a:bodyPr>
          <a:lstStyle>
            <a:lvl1pPr algn="l">
              <a:defRPr sz="3689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278" y="6013162"/>
            <a:ext cx="4154345" cy="2993334"/>
          </a:xfrm>
        </p:spPr>
        <p:txBody>
          <a:bodyPr anchor="t">
            <a:normAutofit/>
          </a:bodyPr>
          <a:lstStyle>
            <a:lvl1pPr marL="0" indent="0" algn="l">
              <a:buNone/>
              <a:defRPr sz="1677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00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6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47278" y="834425"/>
            <a:ext cx="6773069" cy="488734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42"/>
            </a:lvl1pPr>
            <a:lvl2pPr marL="383362" indent="0">
              <a:buNone/>
              <a:defRPr sz="1342"/>
            </a:lvl2pPr>
            <a:lvl3pPr marL="766724" indent="0">
              <a:buNone/>
              <a:defRPr sz="1342"/>
            </a:lvl3pPr>
            <a:lvl4pPr marL="1150087" indent="0">
              <a:buNone/>
              <a:defRPr sz="1342"/>
            </a:lvl4pPr>
            <a:lvl5pPr marL="1533449" indent="0">
              <a:buNone/>
              <a:defRPr sz="1342"/>
            </a:lvl5pPr>
            <a:lvl6pPr marL="1916811" indent="0">
              <a:buNone/>
              <a:defRPr sz="1342"/>
            </a:lvl6pPr>
            <a:lvl7pPr marL="2300173" indent="0">
              <a:buNone/>
              <a:defRPr sz="1342"/>
            </a:lvl7pPr>
            <a:lvl8pPr marL="2683535" indent="0">
              <a:buNone/>
              <a:defRPr sz="1342"/>
            </a:lvl8pPr>
            <a:lvl9pPr marL="3066898" indent="0">
              <a:buNone/>
              <a:defRPr sz="134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38971" y="6013160"/>
            <a:ext cx="6105700" cy="715222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342"/>
            </a:lvl1pPr>
            <a:lvl2pPr marL="383362" indent="0">
              <a:buFontTx/>
              <a:buNone/>
              <a:defRPr/>
            </a:lvl2pPr>
            <a:lvl3pPr marL="766724" indent="0">
              <a:buFontTx/>
              <a:buNone/>
              <a:defRPr/>
            </a:lvl3pPr>
            <a:lvl4pPr marL="1150087" indent="0">
              <a:buFontTx/>
              <a:buNone/>
              <a:defRPr/>
            </a:lvl4pPr>
            <a:lvl5pPr marL="153344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2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834425"/>
            <a:ext cx="6773069" cy="4529737"/>
          </a:xfrm>
        </p:spPr>
        <p:txBody>
          <a:bodyPr anchor="ctr">
            <a:normAutofit/>
          </a:bodyPr>
          <a:lstStyle>
            <a:lvl1pPr algn="l">
              <a:defRPr sz="2348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6436995"/>
            <a:ext cx="5352874" cy="298009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535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030" y="834425"/>
            <a:ext cx="5752217" cy="4529737"/>
          </a:xfrm>
        </p:spPr>
        <p:txBody>
          <a:bodyPr anchor="ctr">
            <a:normAutofit/>
          </a:bodyPr>
          <a:lstStyle>
            <a:lvl1pPr algn="l">
              <a:defRPr sz="2348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94557" y="5364163"/>
            <a:ext cx="5368735" cy="754956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83362" indent="0">
              <a:buFontTx/>
              <a:buNone/>
              <a:defRPr/>
            </a:lvl2pPr>
            <a:lvl3pPr marL="766724" indent="0">
              <a:buFontTx/>
              <a:buNone/>
              <a:defRPr/>
            </a:lvl3pPr>
            <a:lvl4pPr marL="1150087" indent="0">
              <a:buFontTx/>
              <a:buNone/>
              <a:defRPr/>
            </a:lvl4pPr>
            <a:lvl5pPr marL="153344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6728387"/>
            <a:ext cx="5351876" cy="2688698"/>
          </a:xfrm>
        </p:spPr>
        <p:txBody>
          <a:bodyPr anchor="ctr">
            <a:normAutofit/>
          </a:bodyPr>
          <a:lstStyle>
            <a:lvl1pPr marL="0" indent="0" algn="l">
              <a:buNone/>
              <a:defRPr sz="1677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1691" y="11116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/>
            <a:r>
              <a:rPr lang="en-US" sz="670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3585" y="43310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 algn="r"/>
            <a:r>
              <a:rPr lang="en-US" sz="670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38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5364162"/>
            <a:ext cx="5351876" cy="2655331"/>
          </a:xfrm>
        </p:spPr>
        <p:txBody>
          <a:bodyPr anchor="b">
            <a:normAutofit/>
          </a:bodyPr>
          <a:lstStyle>
            <a:lvl1pPr algn="l">
              <a:defRPr sz="2348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8029788"/>
            <a:ext cx="5352874" cy="1387297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1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030" y="834425"/>
            <a:ext cx="5752216" cy="4529737"/>
          </a:xfrm>
        </p:spPr>
        <p:txBody>
          <a:bodyPr anchor="ctr">
            <a:normAutofit/>
          </a:bodyPr>
          <a:lstStyle>
            <a:lvl1pPr algn="l">
              <a:defRPr sz="2348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47278" y="6079384"/>
            <a:ext cx="5351876" cy="16423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7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7748235"/>
            <a:ext cx="5351875" cy="1668851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1691" y="11116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/>
            <a:r>
              <a:rPr lang="en-US" sz="670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3585" y="43310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 algn="r"/>
            <a:r>
              <a:rPr lang="en-US" sz="670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429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834425"/>
            <a:ext cx="6310578" cy="452973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348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47278" y="6145609"/>
            <a:ext cx="5351876" cy="131124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7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7456851"/>
            <a:ext cx="5351875" cy="1960235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61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 algn="l">
              <a:defRPr sz="23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279" y="834427"/>
            <a:ext cx="5496529" cy="5893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80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06205" y="834426"/>
            <a:ext cx="1714142" cy="6913809"/>
          </a:xfrm>
        </p:spPr>
        <p:txBody>
          <a:bodyPr vert="eaVert">
            <a:normAutofit/>
          </a:bodyPr>
          <a:lstStyle>
            <a:lvl1pPr>
              <a:defRPr sz="23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278" y="834425"/>
            <a:ext cx="4905479" cy="858266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6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79" y="834425"/>
            <a:ext cx="5496529" cy="589396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3099293"/>
            <a:ext cx="5368736" cy="3629088"/>
          </a:xfrm>
        </p:spPr>
        <p:txBody>
          <a:bodyPr anchor="b">
            <a:normAutofit/>
          </a:bodyPr>
          <a:lstStyle>
            <a:lvl1pPr algn="l">
              <a:defRPr sz="2683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9" y="7019768"/>
            <a:ext cx="5368735" cy="2397318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10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47279" y="834426"/>
            <a:ext cx="3312212" cy="589395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909585" y="834426"/>
            <a:ext cx="3310762" cy="5880711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9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0" y="834425"/>
            <a:ext cx="3116747" cy="953629"/>
          </a:xfrm>
        </p:spPr>
        <p:txBody>
          <a:bodyPr anchor="b">
            <a:noAutofit/>
          </a:bodyPr>
          <a:lstStyle>
            <a:lvl1pPr marL="0" indent="0">
              <a:buNone/>
              <a:defRPr sz="2012" b="0" cap="all">
                <a:solidFill>
                  <a:schemeClr val="tx1"/>
                </a:solidFill>
              </a:defRPr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278" y="1788055"/>
            <a:ext cx="3308438" cy="494032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71133" y="886577"/>
            <a:ext cx="3156314" cy="901477"/>
          </a:xfrm>
        </p:spPr>
        <p:txBody>
          <a:bodyPr anchor="b">
            <a:noAutofit/>
          </a:bodyPr>
          <a:lstStyle>
            <a:lvl1pPr marL="0" indent="0">
              <a:buNone/>
              <a:defRPr sz="2012" b="0" cap="all">
                <a:solidFill>
                  <a:schemeClr val="tx1"/>
                </a:solidFill>
              </a:defRPr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9585" y="1788054"/>
            <a:ext cx="3317862" cy="492708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8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85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1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3778" y="834425"/>
            <a:ext cx="2683669" cy="2384072"/>
          </a:xfrm>
        </p:spPr>
        <p:txBody>
          <a:bodyPr anchor="b">
            <a:normAutofit/>
          </a:bodyPr>
          <a:lstStyle>
            <a:lvl1pPr algn="l">
              <a:defRPr sz="167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78" y="834425"/>
            <a:ext cx="3722081" cy="858266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43778" y="3456909"/>
            <a:ext cx="2683669" cy="3271477"/>
          </a:xfrm>
        </p:spPr>
        <p:txBody>
          <a:bodyPr anchor="t">
            <a:normAutofit/>
          </a:bodyPr>
          <a:lstStyle>
            <a:lvl1pPr marL="0" indent="0">
              <a:buNone/>
              <a:defRPr sz="1342"/>
            </a:lvl1pPr>
            <a:lvl2pPr marL="383362" indent="0">
              <a:buNone/>
              <a:defRPr sz="1006"/>
            </a:lvl2pPr>
            <a:lvl3pPr marL="766724" indent="0">
              <a:buNone/>
              <a:defRPr sz="839"/>
            </a:lvl3pPr>
            <a:lvl4pPr marL="1150087" indent="0">
              <a:buNone/>
              <a:defRPr sz="755"/>
            </a:lvl4pPr>
            <a:lvl5pPr marL="1533449" indent="0">
              <a:buNone/>
              <a:defRPr sz="755"/>
            </a:lvl5pPr>
            <a:lvl6pPr marL="1916811" indent="0">
              <a:buNone/>
              <a:defRPr sz="755"/>
            </a:lvl6pPr>
            <a:lvl7pPr marL="2300173" indent="0">
              <a:buNone/>
              <a:defRPr sz="755"/>
            </a:lvl7pPr>
            <a:lvl8pPr marL="2683535" indent="0">
              <a:buNone/>
              <a:defRPr sz="755"/>
            </a:lvl8pPr>
            <a:lvl9pPr marL="3066898" indent="0">
              <a:buNone/>
              <a:defRPr sz="7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4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9916" y="2264869"/>
            <a:ext cx="2987940" cy="1788054"/>
          </a:xfrm>
        </p:spPr>
        <p:txBody>
          <a:bodyPr anchor="b">
            <a:normAutofit/>
          </a:bodyPr>
          <a:lstStyle>
            <a:lvl1pPr algn="l">
              <a:defRPr sz="201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38969" y="1430443"/>
            <a:ext cx="2751233" cy="750982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42"/>
            </a:lvl1pPr>
            <a:lvl2pPr marL="383362" indent="0">
              <a:buNone/>
              <a:defRPr sz="1342"/>
            </a:lvl2pPr>
            <a:lvl3pPr marL="766724" indent="0">
              <a:buNone/>
              <a:defRPr sz="1342"/>
            </a:lvl3pPr>
            <a:lvl4pPr marL="1150087" indent="0">
              <a:buNone/>
              <a:defRPr sz="1342"/>
            </a:lvl4pPr>
            <a:lvl5pPr marL="1533449" indent="0">
              <a:buNone/>
              <a:defRPr sz="1342"/>
            </a:lvl5pPr>
            <a:lvl6pPr marL="1916811" indent="0">
              <a:buNone/>
              <a:defRPr sz="1342"/>
            </a:lvl6pPr>
            <a:lvl7pPr marL="2300173" indent="0">
              <a:buNone/>
              <a:defRPr sz="1342"/>
            </a:lvl7pPr>
            <a:lvl8pPr marL="2683535" indent="0">
              <a:buNone/>
              <a:defRPr sz="1342"/>
            </a:lvl8pPr>
            <a:lvl9pPr marL="3066898" indent="0">
              <a:buNone/>
              <a:defRPr sz="134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0107" y="4291330"/>
            <a:ext cx="2988749" cy="3258232"/>
          </a:xfrm>
        </p:spPr>
        <p:txBody>
          <a:bodyPr anchor="t">
            <a:normAutofit/>
          </a:bodyPr>
          <a:lstStyle>
            <a:lvl1pPr marL="0" indent="0">
              <a:buNone/>
              <a:defRPr sz="1509"/>
            </a:lvl1pPr>
            <a:lvl2pPr marL="383362" indent="0">
              <a:buNone/>
              <a:defRPr sz="1006"/>
            </a:lvl2pPr>
            <a:lvl3pPr marL="766724" indent="0">
              <a:buNone/>
              <a:defRPr sz="839"/>
            </a:lvl3pPr>
            <a:lvl4pPr marL="1150087" indent="0">
              <a:buNone/>
              <a:defRPr sz="755"/>
            </a:lvl4pPr>
            <a:lvl5pPr marL="1533449" indent="0">
              <a:buNone/>
              <a:defRPr sz="755"/>
            </a:lvl5pPr>
            <a:lvl6pPr marL="1916811" indent="0">
              <a:buNone/>
              <a:defRPr sz="755"/>
            </a:lvl6pPr>
            <a:lvl7pPr marL="2300173" indent="0">
              <a:buNone/>
              <a:defRPr sz="755"/>
            </a:lvl7pPr>
            <a:lvl8pPr marL="2683535" indent="0">
              <a:buNone/>
              <a:defRPr sz="755"/>
            </a:lvl8pPr>
            <a:lvl9pPr marL="3066898" indent="0">
              <a:buNone/>
              <a:defRPr sz="7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7278" y="9655493"/>
            <a:ext cx="4873373" cy="5711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3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chemeClr val="tx1"/>
            </a:gs>
            <a:gs pos="100000">
              <a:schemeClr val="tx2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593639" y="6092630"/>
            <a:ext cx="2071580" cy="415888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9" y="834427"/>
            <a:ext cx="5496529" cy="5893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0571" y="9655498"/>
            <a:ext cx="1006638" cy="5711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3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278" y="9655493"/>
            <a:ext cx="4873373" cy="5711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3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19181" y="8726703"/>
            <a:ext cx="718552" cy="10479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348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201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txStyles>
    <p:titleStyle>
      <a:lvl1pPr algn="l" defTabSz="383362" rtl="0" eaLnBrk="1" latinLnBrk="0" hangingPunct="1">
        <a:spcBef>
          <a:spcPct val="0"/>
        </a:spcBef>
        <a:buNone/>
        <a:defRPr sz="2683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9601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7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622964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9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006326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4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293847" indent="-14376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677210" indent="-14376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108492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491854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875217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258579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362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724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50087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3449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6811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300173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3535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6898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390555" y="909391"/>
            <a:ext cx="2310817" cy="2970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2163809" y="3220791"/>
            <a:ext cx="2310817" cy="2970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-122191" y="5548935"/>
            <a:ext cx="2310817" cy="2970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519081" y="2753645"/>
            <a:ext cx="2310817" cy="297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2040830" y="5316291"/>
            <a:ext cx="2310817" cy="2970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-245170" y="7644435"/>
            <a:ext cx="2310817" cy="2970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115177" y="5316290"/>
            <a:ext cx="2310817" cy="2970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1888431" y="7627690"/>
            <a:ext cx="2310817" cy="2970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78092" y="5192964"/>
            <a:ext cx="2310817" cy="2970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174430" y="7411792"/>
            <a:ext cx="2310817" cy="297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1888430" y="9739936"/>
            <a:ext cx="2310817" cy="2970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78090" y="7332583"/>
            <a:ext cx="2310817" cy="2970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092090" y="9660727"/>
            <a:ext cx="2310817" cy="2970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16872" y="9646249"/>
            <a:ext cx="2310817" cy="2970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512217" y="2966321"/>
            <a:ext cx="2310817" cy="2970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613817" y="606291"/>
            <a:ext cx="2310817" cy="297046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705911"/>
            <a:ext cx="7667625" cy="312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Cleanroom Air Shower | ARO-129022/2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152595" y="10238419"/>
            <a:ext cx="7349809" cy="200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27847" y="10276221"/>
            <a:ext cx="5931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A-117, 1</a:t>
            </a:r>
            <a:r>
              <a:rPr lang="en-US" sz="1000" baseline="30000" dirty="0">
                <a:solidFill>
                  <a:schemeClr val="bg2">
                    <a:lumMod val="50000"/>
                  </a:schemeClr>
                </a:solidFill>
              </a:rPr>
              <a:t>st</a:t>
            </a: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 Floor, Near Dwarka More, Metro pillar no.-783, Sewak Park, New Delhi-110059, INDIA</a:t>
            </a:r>
          </a:p>
          <a:p>
            <a:pPr algn="ctr"/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Email:- aadi.int@gmail.com,  Phone- 9599591802/803/804/805/806</a:t>
            </a:r>
            <a:endParaRPr lang="en-IN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8" name="Picture 27" descr="A blue and grey logo&#10;&#10;Description automatically generated">
            <a:extLst>
              <a:ext uri="{FF2B5EF4-FFF2-40B4-BE49-F238E27FC236}">
                <a16:creationId xmlns:a16="http://schemas.microsoft.com/office/drawing/2014/main" id="{AF7648E9-56AF-042A-D670-FCFB395AB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081" y="-87507"/>
            <a:ext cx="2667005" cy="86258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D21BEED-356A-4224-8B14-88C46C621731}"/>
              </a:ext>
            </a:extLst>
          </p:cNvPr>
          <p:cNvSpPr txBox="1"/>
          <p:nvPr/>
        </p:nvSpPr>
        <p:spPr>
          <a:xfrm>
            <a:off x="3546987" y="-139500"/>
            <a:ext cx="184731" cy="3962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DB5AC753-E810-414B-A5D1-592451DFA3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8048" y="1019290"/>
            <a:ext cx="1645143" cy="2236449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90161EA0-6024-41BB-BAE1-59C3ECA25E53}"/>
              </a:ext>
            </a:extLst>
          </p:cNvPr>
          <p:cNvSpPr txBox="1"/>
          <p:nvPr/>
        </p:nvSpPr>
        <p:spPr>
          <a:xfrm>
            <a:off x="109330" y="2861224"/>
            <a:ext cx="26638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Specification</a:t>
            </a:r>
            <a:endParaRPr lang="en-IN" sz="1600" b="1" dirty="0">
              <a:solidFill>
                <a:schemeClr val="bg1"/>
              </a:solidFill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190F6994-1665-4F05-90F0-DFBA1A8317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221" y="3199778"/>
            <a:ext cx="7287783" cy="719634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4DA13E-B57C-4136-B15E-23FC6696D0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0901" y="832363"/>
            <a:ext cx="1948813" cy="259841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28CDC81-82D8-4475-BBF7-C72C0473D4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4116" y="1050862"/>
            <a:ext cx="1443539" cy="216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6273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2781</TotalTime>
  <Words>40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Slice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128</cp:revision>
  <cp:lastPrinted>2024-03-13T11:52:06Z</cp:lastPrinted>
  <dcterms:created xsi:type="dcterms:W3CDTF">2021-09-22T05:09:18Z</dcterms:created>
  <dcterms:modified xsi:type="dcterms:W3CDTF">2024-06-14T11:38:21Z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2023-10-09T13:16:02Z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21b0be9b-155f-4901-919c-8a46f4741621</vt:lpwstr>
  </property>
  <property fmtid="{D5CDD505-2E9C-101B-9397-08002B2CF9AE}" pid="7" name="MSIP_Label_defa4170-0d19-0005-0004-bc88714345d2_ActionId">
    <vt:lpwstr>d13f328b-b662-4bf6-ba49-316516307ae2</vt:lpwstr>
  </property>
  <property fmtid="{D5CDD505-2E9C-101B-9397-08002B2CF9AE}" pid="8" name="MSIP_Label_defa4170-0d19-0005-0004-bc88714345d2_ContentBits">
    <vt:lpwstr>0</vt:lpwstr>
  </property>
</Properties>
</file>